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4" r:id="rId3"/>
    <p:sldId id="325" r:id="rId4"/>
    <p:sldId id="326" r:id="rId5"/>
    <p:sldId id="32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21" r:id="rId22"/>
    <p:sldId id="322" r:id="rId23"/>
    <p:sldId id="283" r:id="rId24"/>
    <p:sldId id="313" r:id="rId25"/>
    <p:sldId id="284" r:id="rId26"/>
    <p:sldId id="285" r:id="rId27"/>
    <p:sldId id="286" r:id="rId28"/>
    <p:sldId id="287" r:id="rId29"/>
    <p:sldId id="303" r:id="rId30"/>
    <p:sldId id="304" r:id="rId31"/>
    <p:sldId id="328" r:id="rId32"/>
    <p:sldId id="305" r:id="rId33"/>
    <p:sldId id="306" r:id="rId34"/>
    <p:sldId id="323" r:id="rId35"/>
    <p:sldId id="307" r:id="rId36"/>
    <p:sldId id="308" r:id="rId37"/>
    <p:sldId id="319" r:id="rId38"/>
    <p:sldId id="320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40" autoAdjust="0"/>
    <p:restoredTop sz="94660"/>
  </p:normalViewPr>
  <p:slideViewPr>
    <p:cSldViewPr snapToGrid="0">
      <p:cViewPr>
        <p:scale>
          <a:sx n="75" d="100"/>
          <a:sy n="75" d="100"/>
        </p:scale>
        <p:origin x="1482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DEC93-D07F-4DAC-6107-A7EB607C41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68043D-2166-3752-CFC7-91D412388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A4A73-7D28-177D-F4E2-80853CC42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0F37C-2D3D-0781-528D-3B3896C7D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D5E1C-D989-BE8A-6AFB-A0A2A5FAA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34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14805-A8BA-9D9D-85CC-C8F4A1A2D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B8D022-E285-3EA6-7CE3-4C3652F57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8AA9C-FEC1-E973-0213-A79144CD3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16E68-D86D-1AFE-D90A-0D5E70D6E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1519A-4D90-6549-B3B0-EA8C7EFF3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1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ED60E7-A9A8-69FF-B110-4F853C14C2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6AA81A-687C-A7B4-2B31-FAC09C195E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3D3C6-54B2-A0CB-69E7-BEAE5FFA3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E5254-B3EA-0BFA-9A61-F012EC163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ECE04-DB3F-8678-A030-5BCF217C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779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CDC5A-319B-8803-DDAC-3B7170D73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37A2F-6CAF-88D2-4205-024384505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B9A47-D901-538C-0F9B-3D2896CA1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3CB4A-8E22-DD87-D6C2-63A5604E6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F3FDE-39D3-EB33-24CE-308A94297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307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7ABF-2A5A-6BF2-EEDD-25DD2AEB3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41023-5C22-E2FE-242E-A24FF1431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1CFE4-FC25-A3CA-AB5C-B2EAA99F0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7C9DD-9D0B-C92C-F7CD-CC6305C62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F6A66-58F3-6A17-0412-76B48695A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940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638BE-C19A-EEBC-F237-D4DFA42EF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5FE42-9E02-5D91-7702-08CA262E93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1E8CBA-2271-6CBA-5D4B-A9DA6B7E30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39676-6F93-0644-2313-6B46D715D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097C32-03D0-8FD6-6489-C7F259B6D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509CC-880A-5731-B688-46204360F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32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BDDA4-BE28-A642-3E37-36E90F2D3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0C3C1D-D7B4-95F2-09F0-0AC62D960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FC35A-053F-8CF0-622B-6111F2C52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01F8A3-3000-884B-2E05-FFF72A122B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341BD5-504C-3E24-4E66-EFEACD54AF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3E1195-8C8E-65D7-769E-45260F886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3B518F-C520-E0D4-E20E-87CC6C0A6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AD16CB-3384-85B1-F4D2-8B22B761D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69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02547-6CAD-FEF0-8536-9EE153830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9E6B48-DA64-6F3D-F45B-19B6A46CE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252E2-89C2-EC9B-249F-E2FD30CC7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587A1-1BDD-E1D8-4FFE-A2A63860E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159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173A13-DFA0-8083-8170-3005ADAE2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D228BE-B03A-8708-0D5F-9E9249420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80D20-541E-9652-0B21-B9FB164E5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788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D81A5-30C0-5CB1-189D-6B40AA903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08599-0486-1BED-2560-8D7AF0DA5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A5E48-024F-0C64-D4E4-32DFBAF47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40B28-42D9-C639-9AE3-C0298E1A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BEF0B9-D38F-390C-3B8F-E766E779C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E6E31E-B3E2-598D-4C8B-82884DCB5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70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EE181-7C72-50E7-EA88-E4F290554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222E5C-9E05-A016-9178-10A6596D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A4714-D77C-76AB-09AE-7485F8750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F365F6-78B4-0E43-A1C0-BADBCCA50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3ECFF9-DF92-75E8-C4E6-67F785B85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14D2D-2223-85D2-77EE-BDF1763F2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192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AED262-C875-F266-7061-31D565265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63C10-15F4-2E43-FC7D-02D5D8CBD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03EBD-5188-25D4-C8DD-A929EC890C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18A1E-A98C-4D9A-B663-6D547D29FC4F}" type="datetimeFigureOut">
              <a:rPr lang="en-US" smtClean="0"/>
              <a:t>15-Nov-22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701BF-84C6-0BE6-C619-B39D51274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8C431-2378-7940-0404-4CAEADDCDD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7E721-D4CF-4A90-A166-29D554E86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1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6D218-4C08-3BDE-62BC-1FCE7773DA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537AC-D067-531B-D0D4-74C743268C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05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60C01A-2A3B-6F05-B46B-33249526A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559"/>
            <a:ext cx="12192000" cy="599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038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CABFD8-75AD-061D-C032-0C11ABB3B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349" y="0"/>
            <a:ext cx="74493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16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105EC0-3010-9FE0-BA9F-7C35BFFD3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323" y="0"/>
            <a:ext cx="74673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598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0149E3-9285-8F97-A5EF-0ACA3D8BF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112" y="0"/>
            <a:ext cx="74437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65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3AEAEF-A55E-3BF3-6923-9BA9F6BDE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244" y="0"/>
            <a:ext cx="74895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006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1726E2-E5E9-2C95-66CC-7FD7A3BD9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391" y="0"/>
            <a:ext cx="7421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18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A6D03B-0C4C-A1DD-026D-DDD2C683C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345" y="0"/>
            <a:ext cx="7455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17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F4FD3E-EF65-E21C-F489-56EE715DA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639" y="0"/>
            <a:ext cx="7444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727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B4D204-6304-81C6-9CC3-CA860A79F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077" y="0"/>
            <a:ext cx="74678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74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E81683-C98C-11D5-AC5A-55BD4BBE8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020" y="0"/>
            <a:ext cx="7481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693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33A2F-024C-4AA7-2D09-71A989DF1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093B4CC-E933-90B4-1730-3F6CA4F1C1EF}"/>
              </a:ext>
            </a:extLst>
          </p:cNvPr>
          <p:cNvGraphicFramePr>
            <a:graphicFrameLocks noGrp="1"/>
          </p:cNvGraphicFramePr>
          <p:nvPr/>
        </p:nvGraphicFramePr>
        <p:xfrm>
          <a:off x="3937000" y="1244600"/>
          <a:ext cx="4317281" cy="437107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534">
                  <a:extLst>
                    <a:ext uri="{9D8B030D-6E8A-4147-A177-3AD203B41FA5}">
                      <a16:colId xmlns:a16="http://schemas.microsoft.com/office/drawing/2014/main" val="2141497124"/>
                    </a:ext>
                  </a:extLst>
                </a:gridCol>
                <a:gridCol w="2814747">
                  <a:extLst>
                    <a:ext uri="{9D8B030D-6E8A-4147-A177-3AD203B41FA5}">
                      <a16:colId xmlns:a16="http://schemas.microsoft.com/office/drawing/2014/main" val="69965361"/>
                    </a:ext>
                  </a:extLst>
                </a:gridCol>
              </a:tblGrid>
              <a:tr h="27045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Chlorophyta &amp; other Archaeplastida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Archaeplastida.Chlorophyta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3817257184"/>
                  </a:ext>
                </a:extLst>
              </a:tr>
              <a:tr h="27045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Chlorophyta &amp; other Archaeplastida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Archaeplastida.otherArchaeplastida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3977054044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Cryptophyte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Cryptophyceae.Cryptomonadales.Geminigera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702170237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Cryptophyte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Cryptophyceae.otherCryptophyceae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2421963589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Jakobida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Excavata.Discoba.Jakobida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755618595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Haptophyte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Haptophyta.Phaeocystis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973512204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Haptophyte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Haptophyta.non-Phaeocystis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4124879107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Picozoa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Picozoa.Picomonadida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801345641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Dinoflagellate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Alveolata.Dinoflagellata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4054279038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Other Alveolata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Alveolata.otherAlveolata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3585720221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Rhizaria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Rhizaria.Cercozoa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1677770496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MAST (Marine stramenopile)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Stramenopiles.MAST-2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2848974998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MAST (Marine stramenopile)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Stramenopiles.MAST-3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318249165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Diatom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Stramenopiles.Diatomea.Bacillariophytina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4097828796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Diatom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Stramenopiles.Diatomea.Coscinodiscophytina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341764934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Diatom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Stramenopiles.Diatomea.otherDiatomea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3373356363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Diatom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Stramenopiles.Diatomea.ME-Euk-FW10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450468254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Dictyochophyceae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Stramenopiles.Dictyochophyceae.Dictyochales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1877404144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Dictyochophyceae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Stramenopiles.Dictyochophyceae.otherDictyochophyceae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4031909578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Dictyochophyceae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Stramenopiles.Dictyochophyceae.Florenciellales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760492145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Dictyochophyceae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Stramenopiles.Dictyochophyceae.Pedinellales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1344851843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Ochrophyta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Stramenopiles.Ochrophyta.other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1090653278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Phaeophyceae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Stramenopiles.Phaeophyceae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2819408600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Other Stramenopiles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Stramenopiles.otherStramenopiles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238932269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SAR_unclassified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SAR_unclassified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3447874120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Holozoa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Opisthokonta.Holozoa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4153073366"/>
                  </a:ext>
                </a:extLst>
              </a:tr>
              <a:tr h="14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Other Opisthokonta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Opisthokonta.otherOpisthokonta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1126366991"/>
                  </a:ext>
                </a:extLst>
              </a:tr>
              <a:tr h="15025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other Eukaryote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Eukaryota;other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10" marR="6010" marT="6010" marB="0" anchor="b"/>
                </a:tc>
                <a:extLst>
                  <a:ext uri="{0D108BD9-81ED-4DB2-BD59-A6C34878D82A}">
                    <a16:rowId xmlns:a16="http://schemas.microsoft.com/office/drawing/2014/main" val="2697018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598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A64EDF-8532-355D-7005-9C489BE5B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281" y="0"/>
            <a:ext cx="74794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6291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F64A7E4-2F47-C4B9-972B-FCEAB155D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2737"/>
            <a:ext cx="12192000" cy="60525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E95092-5F64-B448-1DD4-4AF0CBF11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8211"/>
            <a:ext cx="12192000" cy="608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66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80351D-DBB4-8742-EBE9-478A0B0E5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879" y="0"/>
            <a:ext cx="72722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266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8E353C-DC1B-5A6A-B00E-B51C791C6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0585"/>
            <a:ext cx="12192000" cy="639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7395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8FEBB-3F05-AC18-2143-04817CEB3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19D03-0D31-BA2E-45B2-7150529CD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Group 1:</a:t>
            </a:r>
          </a:p>
          <a:p>
            <a:pPr lvl="1"/>
            <a:r>
              <a:rPr lang="en-US" dirty="0" err="1"/>
              <a:t>Archaeplastida.Chlorophyta.and.otherArchaeplastida</a:t>
            </a:r>
            <a:r>
              <a:rPr lang="en-US" dirty="0"/>
              <a:t>, Stramenopiles.Diatomea.ME_Euk_FW10, </a:t>
            </a:r>
            <a:r>
              <a:rPr lang="en-US" dirty="0" err="1"/>
              <a:t>Stramenopiles.Dictyochophyceae.Pedinellales</a:t>
            </a:r>
            <a:endParaRPr lang="en-US" dirty="0"/>
          </a:p>
          <a:p>
            <a:r>
              <a:rPr lang="en-US" dirty="0"/>
              <a:t>Group 2:</a:t>
            </a:r>
          </a:p>
          <a:p>
            <a:pPr lvl="1"/>
            <a:r>
              <a:rPr lang="en-US" dirty="0" err="1"/>
              <a:t>Excavata.Discoba.Jakobida</a:t>
            </a:r>
            <a:r>
              <a:rPr lang="en-US" dirty="0"/>
              <a:t>, </a:t>
            </a:r>
            <a:r>
              <a:rPr lang="en-US" dirty="0" err="1"/>
              <a:t>Haptophyta.non_Phaeocystis</a:t>
            </a:r>
            <a:r>
              <a:rPr lang="en-US" dirty="0"/>
              <a:t>, </a:t>
            </a:r>
            <a:r>
              <a:rPr lang="en-US" dirty="0" err="1"/>
              <a:t>Eukaryota_other</a:t>
            </a:r>
            <a:endParaRPr lang="en-US" dirty="0"/>
          </a:p>
          <a:p>
            <a:r>
              <a:rPr lang="en-US" dirty="0"/>
              <a:t>Group 3:</a:t>
            </a:r>
          </a:p>
          <a:p>
            <a:pPr lvl="1"/>
            <a:r>
              <a:rPr lang="en-US" dirty="0" err="1"/>
              <a:t>Picozoa.Picomonadida</a:t>
            </a:r>
            <a:endParaRPr lang="en-US" dirty="0"/>
          </a:p>
          <a:p>
            <a:r>
              <a:rPr lang="en-US" dirty="0"/>
              <a:t>Group 4:</a:t>
            </a:r>
          </a:p>
          <a:p>
            <a:pPr lvl="1"/>
            <a:r>
              <a:rPr lang="en-US" dirty="0"/>
              <a:t>Stramenopiles.Dictyochophyceae.Dictyochales.and.Florenciellales.and.otherDictyochophyceae, Stramenopiles.MAST_2.and.MAST_3, </a:t>
            </a:r>
            <a:r>
              <a:rPr lang="en-US" dirty="0" err="1"/>
              <a:t>Stramenopiles.Ochrophyta.other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253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E35C7E-D786-FB5B-916F-1BC4C2875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7654"/>
            <a:ext cx="12192000" cy="6442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10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9CBDCE-0149-221D-E1CA-06E45C1F4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669"/>
            <a:ext cx="12192000" cy="644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6478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B2E353-2A4C-4D89-3F5F-2415E126F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099"/>
            <a:ext cx="12192000" cy="641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595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9EE722-CDD9-6B4B-E7C3-3F09FA422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400"/>
            <a:ext cx="12192000" cy="64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418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BB9B3F-F685-8278-ABF2-9B10B2599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80" y="180046"/>
            <a:ext cx="12192000" cy="6497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85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941AF-A152-A922-4780-363B93798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17A38B-D8DC-B2D3-C03A-86CA767A74F8}"/>
              </a:ext>
            </a:extLst>
          </p:cNvPr>
          <p:cNvGraphicFramePr>
            <a:graphicFrameLocks noGrp="1"/>
          </p:cNvGraphicFramePr>
          <p:nvPr/>
        </p:nvGraphicFramePr>
        <p:xfrm>
          <a:off x="3886200" y="1254125"/>
          <a:ext cx="4421091" cy="43513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8663">
                  <a:extLst>
                    <a:ext uri="{9D8B030D-6E8A-4147-A177-3AD203B41FA5}">
                      <a16:colId xmlns:a16="http://schemas.microsoft.com/office/drawing/2014/main" val="3519649033"/>
                    </a:ext>
                  </a:extLst>
                </a:gridCol>
                <a:gridCol w="2882428">
                  <a:extLst>
                    <a:ext uri="{9D8B030D-6E8A-4147-A177-3AD203B41FA5}">
                      <a16:colId xmlns:a16="http://schemas.microsoft.com/office/drawing/2014/main" val="402108827"/>
                    </a:ext>
                  </a:extLst>
                </a:gridCol>
              </a:tblGrid>
              <a:tr h="30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Chlorophyta &amp; other Archaeplastida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Archaeplastida.Chlorophyta.and.otherArchaeplastida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1371563483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Cryptophyte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Cryptophyceae.Cryptomonadales.Geminigera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2256081449"/>
                  </a:ext>
                </a:extLst>
              </a:tr>
              <a:tr h="1538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Cryptophyte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Cryptophyceae.otherCryptophyceae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1263877850"/>
                  </a:ext>
                </a:extLst>
              </a:tr>
              <a:tr h="1538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Jakobida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Excavata.Discoba.Jakobida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2582916976"/>
                  </a:ext>
                </a:extLst>
              </a:tr>
              <a:tr h="14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Haptophyte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Haptophyta.Phaeocystis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3072180652"/>
                  </a:ext>
                </a:extLst>
              </a:tr>
              <a:tr h="1538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Haptophyte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Haptophyta.non_Phaeocystis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1391277890"/>
                  </a:ext>
                </a:extLst>
              </a:tr>
              <a:tr h="30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Picozoa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Picozoa.Picomonadida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3193380413"/>
                  </a:ext>
                </a:extLst>
              </a:tr>
              <a:tr h="14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Dinoflagellate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Alveolata.Dinoflagellata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599255342"/>
                  </a:ext>
                </a:extLst>
              </a:tr>
              <a:tr h="1538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Other Alveolata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Alveolata.otherAlveolata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719782462"/>
                  </a:ext>
                </a:extLst>
              </a:tr>
              <a:tr h="1538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Rhizaria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Rhizaria.Cercozoa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595596657"/>
                  </a:ext>
                </a:extLst>
              </a:tr>
              <a:tr h="1538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MAST (Marine stramenopile)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Stramenopiles.MAST-2.and.MAST-3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356365561"/>
                  </a:ext>
                </a:extLst>
              </a:tr>
              <a:tr h="14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Diatom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Stramenopiles.Diatomea.Bacillariophytina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559276490"/>
                  </a:ext>
                </a:extLst>
              </a:tr>
              <a:tr h="14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Diatom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Stramenopiles.Diatomea.Coscinodiscophytina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1878596779"/>
                  </a:ext>
                </a:extLst>
              </a:tr>
              <a:tr h="14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Diatom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Stramenopiles.Diatomea.otherDiatomea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4274305188"/>
                  </a:ext>
                </a:extLst>
              </a:tr>
              <a:tr h="1538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Diatom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Stramenopiles.Diatomea.ME-Euk-FW10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1043546393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Dictyochophyceae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Stramenopiles.Dictyochophyceae.Dictyochales.and.Florenciellales.and.otherDictyochophyceae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3351360198"/>
                  </a:ext>
                </a:extLst>
              </a:tr>
              <a:tr h="1538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Dictyochophyceae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Stramenopiles.Dictyochophyceae.Pedinellales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2049835590"/>
                  </a:ext>
                </a:extLst>
              </a:tr>
              <a:tr h="295423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Ochrophyta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Stramenopiles.Ochrophyta.other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1879060493"/>
                  </a:ext>
                </a:extLst>
              </a:tr>
              <a:tr h="14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Phaeophyceae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Stramenopiles.Phaeophyceae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3828397921"/>
                  </a:ext>
                </a:extLst>
              </a:tr>
              <a:tr h="443135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Other Stramenopiles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Stramenopiles.otherStramenopiles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2020809076"/>
                  </a:ext>
                </a:extLst>
              </a:tr>
              <a:tr h="14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SAR_unclassified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SAR_unclassified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333875460"/>
                  </a:ext>
                </a:extLst>
              </a:tr>
              <a:tr h="15386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other Eukaryote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Eukaryota;other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55" marR="6155" marT="6155" marB="0" anchor="b"/>
                </a:tc>
                <a:extLst>
                  <a:ext uri="{0D108BD9-81ED-4DB2-BD59-A6C34878D82A}">
                    <a16:rowId xmlns:a16="http://schemas.microsoft.com/office/drawing/2014/main" val="42855394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11387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2AFCF4-4F6D-2F30-5EA6-33E630AA9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3049"/>
            <a:ext cx="12192000" cy="601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9730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007E02-D1D6-11AB-4EDC-BF6CC7F2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139"/>
            <a:ext cx="12192000" cy="64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539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834AD3-2299-3266-A7A5-67F0E732A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9390"/>
            <a:ext cx="12192000" cy="607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4411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B7CFFB-144E-F4D3-F9F0-4ABB526E5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109"/>
            <a:ext cx="12192000" cy="639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5922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B10E3C-BFFF-9B04-70F7-C3CFF3B5D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0741"/>
            <a:ext cx="12192000" cy="601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2239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779C87-2345-5ADF-7025-5908335AB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3509"/>
            <a:ext cx="12192000" cy="593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1038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762C78-8708-57BD-3E1A-01A989B30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2857"/>
            <a:ext cx="12192000" cy="597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84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D3EBF-90E1-950C-D30F-896DA7AB6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5045"/>
            <a:ext cx="12192000" cy="594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910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6135BF-6CE7-B8CD-61A5-207D11C22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1544"/>
            <a:ext cx="12192000" cy="595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88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7DC8-6794-B2F5-255C-144102CC4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medium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EEDF00E-EA02-D30E-756D-7CD34686EB19}"/>
              </a:ext>
            </a:extLst>
          </p:cNvPr>
          <p:cNvGraphicFramePr>
            <a:graphicFrameLocks noGrp="1"/>
          </p:cNvGraphicFramePr>
          <p:nvPr/>
        </p:nvGraphicFramePr>
        <p:xfrm>
          <a:off x="3359150" y="1504950"/>
          <a:ext cx="5473700" cy="3848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val="3028887009"/>
                    </a:ext>
                  </a:extLst>
                </a:gridCol>
                <a:gridCol w="3568700">
                  <a:extLst>
                    <a:ext uri="{9D8B030D-6E8A-4147-A177-3AD203B41FA5}">
                      <a16:colId xmlns:a16="http://schemas.microsoft.com/office/drawing/2014/main" val="3850469753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Chlorophyta &amp; other Archaeplastida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Archaeplastida.Chlorophyta.and.otherArchaeplastida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31084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Cryptophyte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Cryptophyceae.Geminigera.and.otherCryptophyceae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303226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Jakobida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Excavata.Discoba.Jakobida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4632535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Haptophyte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Haptophyta.Phaeocystis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532596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Haptophyte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Haptophyta.non_Phaeocystis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948755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Picozoa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Picozoa.Picomonadida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888899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Dinoflagellate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Alveolata.Dinoflagellata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73981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Rhizaria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Rhizaria.Cercozoa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170729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MAST (Marine stramenopile)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Stramenopiles.MAST-2.and.MAST-3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540498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Diatom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Stramenopiles.Diatomea.Bacillariophytina.and.Coscinodiscophytina.and.otherDiatomea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441482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Diatom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Stramenopiles.Diatomea.ME-Euk-FW10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18389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Dictyochophyceae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Stramenopiles.Dictyochophyceae.Dictyochales.and.Florenciellales.and.otherDictyochophyceae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3437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Dictyochophyceae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Stramenopiles.Dictyochophyceae.Pedinellales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410685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Ochrophyta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Stramenopiles.Ochrophyta.other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27382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Phaeophyceae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Stramenopiles.Phaeophyceae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4490265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SAR_unclassified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SAR_unclassified.and.otherStramenopiles.and.otherAlveolata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23903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other Eukaryote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Eukaryota;other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599485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7696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021CF-7384-0B2B-2B7E-CCB044FEC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75CA43B-FE0D-73AB-5335-60B058A9EA24}"/>
              </a:ext>
            </a:extLst>
          </p:cNvPr>
          <p:cNvGraphicFramePr>
            <a:graphicFrameLocks noGrp="1"/>
          </p:cNvGraphicFramePr>
          <p:nvPr/>
        </p:nvGraphicFramePr>
        <p:xfrm>
          <a:off x="3359150" y="2133600"/>
          <a:ext cx="5473700" cy="2590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val="114825861"/>
                    </a:ext>
                  </a:extLst>
                </a:gridCol>
                <a:gridCol w="3568700">
                  <a:extLst>
                    <a:ext uri="{9D8B030D-6E8A-4147-A177-3AD203B41FA5}">
                      <a16:colId xmlns:a16="http://schemas.microsoft.com/office/drawing/2014/main" val="346563959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Chlorophyta &amp; other Archaeplastida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Archaeplastida.Chlorophyta.and.otherArchaeplastida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861797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Cryptophyte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Cryptophyceae.Geminigera.and.otherCryptophyceae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453168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Jakobida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Excavata.Discoba.Jakobida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47710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Haptophyte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Haptophyta.Phaeocystis.and.non-Phaeocystis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553806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Picozoa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Picozoa.Picomonadida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779996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Dinoflagellate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Alveolata.Dinoflagellata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922591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Rhizaria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Rhizaria.Cercozoa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042964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MAST (Marine stramenopile)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Stramenopiles.MAST-2.and.MAST-3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9659053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Diatom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Stramenopiles.Diatomea.all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739933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Dictyochophyceae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Stramenopiles.Dictyochophyceae.all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2294458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SAR unclassified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SAR_unclassified.and.otherStramenopiles.and.otherAlveolata.and.Ochrophyta.and.Phaeophyceae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360416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other Eukaryote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Eukaryota;other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146560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8925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48B672-68B9-3EB4-E4B1-00DC685DD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252"/>
            <a:ext cx="12192000" cy="644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55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78AE68-468C-D496-525C-28A40BE91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7400"/>
            <a:ext cx="12192000" cy="60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029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D0B15E-9814-8983-F37D-025C1C558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661"/>
            <a:ext cx="12192000" cy="599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83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B9CCE7-3F78-CEF3-EA32-5BFBFDA8D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708"/>
            <a:ext cx="12192000" cy="600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571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7574</TotalTime>
  <Words>602</Words>
  <Application>Microsoft Office PowerPoint</Application>
  <PresentationFormat>Widescreen</PresentationFormat>
  <Paragraphs>171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PowerPoint Presentation</vt:lpstr>
      <vt:lpstr>no</vt:lpstr>
      <vt:lpstr>minimum</vt:lpstr>
      <vt:lpstr>medium</vt:lpstr>
      <vt:lpstr>Maximum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Groups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Idan Siman-Tov</dc:creator>
  <cp:lastModifiedBy>Idan Siman-Tov</cp:lastModifiedBy>
  <cp:revision>10</cp:revision>
  <dcterms:created xsi:type="dcterms:W3CDTF">2022-11-10T01:23:28Z</dcterms:created>
  <dcterms:modified xsi:type="dcterms:W3CDTF">2022-11-20T05:12:16Z</dcterms:modified>
</cp:coreProperties>
</file>

<file path=docProps/thumbnail.jpeg>
</file>